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4" r:id="rId5"/>
    <p:sldId id="263" r:id="rId6"/>
    <p:sldId id="258" r:id="rId7"/>
    <p:sldId id="259" r:id="rId8"/>
    <p:sldId id="260" r:id="rId9"/>
    <p:sldId id="261" r:id="rId10"/>
    <p:sldId id="27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Forgiveness session for </a:t>
            </a:r>
            <a:r>
              <a:rPr lang="en-US" dirty="0"/>
              <a:t>xxxx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Counselor </a:t>
            </a:r>
            <a:r>
              <a:rPr lang="en-US" dirty="0">
                <a:sym typeface="+mn-ea"/>
              </a:rPr>
              <a:t>Ming 8-17-2021</a:t>
            </a:r>
            <a:endParaRPr lang="en-US" dirty="0"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4500"/>
              <a:t>To live is to give and forgive.</a:t>
            </a:r>
            <a:endParaRPr lang="en-US" sz="4500"/>
          </a:p>
          <a:p>
            <a:r>
              <a:rPr lang="en-US" sz="45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 is never too late to repent and change yourself.</a:t>
            </a:r>
            <a:endParaRPr lang="en-US" sz="45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45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It is always too early to give up.</a:t>
            </a:r>
            <a:endParaRPr lang="en-US" sz="45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Matthew 18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The Parable of the Unmerciful Servant</a:t>
            </a:r>
            <a:endParaRPr lang="en-US"/>
          </a:p>
          <a:p>
            <a:r>
              <a:rPr lang="en-US"/>
              <a:t>21 Then Peter came to Jesus and asked, “Lord,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how many times shall I forgive my brother or sister who sins against me?</a:t>
            </a:r>
            <a:r>
              <a:rPr lang="en-US"/>
              <a:t> Up to seven times?”</a:t>
            </a:r>
            <a:endParaRPr lang="en-US"/>
          </a:p>
          <a:p>
            <a:endParaRPr lang="en-US"/>
          </a:p>
          <a:p>
            <a:r>
              <a:rPr lang="en-US"/>
              <a:t>22 Jesus answered, “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 tell you, not seven times, but seventy-seven times.</a:t>
            </a:r>
            <a:endParaRPr 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Jame 5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19 My brothers and sisters, if one of you should wander from the truth and someone should bring that person back, 20 remember this: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Whoever turns a sinner from the error of their way will save them from death and cover over a multitude of sins.</a:t>
            </a:r>
            <a:endParaRPr 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Do not focus on darkness, focus on the bright side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4500"/>
              <a:t>1 Peter 4: 8 </a:t>
            </a:r>
            <a:endParaRPr lang="en-US" sz="4500"/>
          </a:p>
          <a:p>
            <a:r>
              <a:rPr lang="en-US" sz="4500"/>
              <a:t>Above all, </a:t>
            </a:r>
            <a:r>
              <a:rPr lang="en-US" sz="45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love each other deeply</a:t>
            </a:r>
            <a:r>
              <a:rPr lang="en-US" sz="4500"/>
              <a:t>, because </a:t>
            </a:r>
            <a:r>
              <a:rPr lang="en-US" sz="45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love covers over a multitude of sins</a:t>
            </a:r>
            <a:r>
              <a:rPr lang="en-US" sz="4500"/>
              <a:t>.</a:t>
            </a:r>
            <a:endParaRPr lang="en-US" sz="4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1 Corinthians 13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13 If I speak in the tongues[a] of men or of angels, but do not have love, I am only a resounding gong or a clanging cymbal. 2 If I have the gift of prophecy and can fathom all mysteries and all knowledge, and if I have a faith that can move mountains, but do not have love, I am nothing. 3 If I give all I possess to the poor and give over my body to hardship that I may boast,[b] but do not have love, I gain nothing.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4 Love is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patient</a:t>
            </a:r>
            <a:r>
              <a:rPr lang="en-US"/>
              <a:t>, love is kind. It does not envy, it does not boast, it is not proud. 5 It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does not dishonor others</a:t>
            </a:r>
            <a:r>
              <a:rPr lang="en-US"/>
              <a:t>, it is not self-seeking, it is not easily angered, 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it keeps no record of wrongs</a:t>
            </a:r>
            <a:r>
              <a:rPr lang="en-US"/>
              <a:t>. 6 Love does not delight in evil but rejoices with the truth. 7 It always protects, always trusts, always hopes, always perseveres.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en-US"/>
              <a:t>8 Love never fails. But where there are prophecies, they will cease; where there are tongues, they will be stilled; where there is knowledge, it will pass away. 9 For we know in part and we prophesy in part, 10 but when completeness comes, what is in part disappears. 11 When I was a child, I talked like a child, I thought like a child, I reasoned like a child. When I became a man, I put the ways of childhood behind me. 12 For now we see only a reflection as in a mirror; then we shall see face to face. Now I know in part; then I shall know fully, even as I am fully known.</a:t>
            </a:r>
            <a:endParaRPr lang="en-US"/>
          </a:p>
          <a:p>
            <a:endParaRPr lang="en-US"/>
          </a:p>
          <a:p>
            <a:r>
              <a:rPr lang="en-US"/>
              <a:t>13 And now these three remain: faith, hope and love. But the greatest of these is love.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 little testimony to Angela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 got your request  yesterday morning. I was going to turn off my counseling service ads recently and only have $0.98 left, because I spent $1000 in a week. That is $52,000 every year concerning the yearly rate. I decided to stay in because I think people may still need my service and then I found you,Angela</a:t>
            </a:r>
            <a:r>
              <a:rPr lang="en-US" dirty="0">
                <a:sym typeface="+mn-ea"/>
              </a:rPr>
              <a:t>. What a blessing to meet you and serve you! </a:t>
            </a:r>
            <a:endParaRPr lang="en-US" dirty="0">
              <a:sym typeface="+mn-ea"/>
            </a:endParaRPr>
          </a:p>
          <a:p>
            <a:pPr marL="0" indent="0">
              <a:buNone/>
            </a:pPr>
            <a:r>
              <a:rPr lang="en-US"/>
              <a:t>God bless! I will continue to serve you from now on. Talk to you later.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 little testimony to another client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 got your request a few hours ago. I was going to turn off my counseling service ads this morning, because I spent $200 in a day for commission from the website for 3 days already. That is $73,000 every year concerning the yearly rate. I decided to stay in because I think people may still need my service and then I found you, </a:t>
            </a:r>
            <a:endParaRPr lang="en-US"/>
          </a:p>
          <a:p>
            <a:pPr marL="0" indent="0">
              <a:buNone/>
            </a:pPr>
            <a:r>
              <a:rPr lang="en-US"/>
              <a:t>Mr. </a:t>
            </a:r>
            <a:r>
              <a:rPr lang="en-US" dirty="0">
                <a:sym typeface="+mn-ea"/>
              </a:rPr>
              <a:t>xxxxxx</a:t>
            </a:r>
            <a:r>
              <a:rPr lang="en-US" dirty="0">
                <a:sym typeface="+mn-ea"/>
              </a:rPr>
              <a:t>. What a blessing to meet you and serve you! </a:t>
            </a:r>
            <a:endParaRPr lang="en-US" dirty="0">
              <a:sym typeface="+mn-ea"/>
            </a:endParaRPr>
          </a:p>
          <a:p>
            <a:pPr marL="0" indent="0">
              <a:buNone/>
            </a:pPr>
            <a:r>
              <a:rPr lang="en-US"/>
              <a:t>God bless! I will continue my summary later. Talk to you later.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3183</Words>
  <Application>WPS Presentation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Forgiveness session for Angela </vt:lpstr>
      <vt:lpstr>PowerPoint 演示文稿</vt:lpstr>
      <vt:lpstr>Matthew 18</vt:lpstr>
      <vt:lpstr>Jame 5</vt:lpstr>
      <vt:lpstr>Do not focus on darkness, focus on the bright side</vt:lpstr>
      <vt:lpstr>1 Corinthians 13</vt:lpstr>
      <vt:lpstr>PowerPoint 演示文稿</vt:lpstr>
      <vt:lpstr>PowerPoint 演示文稿</vt:lpstr>
      <vt:lpstr>A little testimony to Angela</vt:lpstr>
      <vt:lpstr>A little testimony to another client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review for Gonzalo Loaiza</dc:title>
  <dc:creator>Yanming Zhang</dc:creator>
  <cp:lastModifiedBy>yzhan</cp:lastModifiedBy>
  <cp:revision>5</cp:revision>
  <dcterms:created xsi:type="dcterms:W3CDTF">2021-07-28T04:37:00Z</dcterms:created>
  <dcterms:modified xsi:type="dcterms:W3CDTF">2021-08-20T01:47:34Z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1033-11.2.0.10258</vt:lpwstr>
  </property>
  <property fmtid="{D5CDD505-2E9C-101B-9397-08002B2CF9AE}" pid="3" name="ICV">
    <vt:lpwstr>0FF242FAD655404FA5DBBEB5896F6B5A</vt:lpwstr>
  </property>
</Properties>
</file>